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C477A-FC01-487D-8B3C-78E3DF3B3F38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97418-4BBF-4ABA-9F06-041D461E8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97418-4BBF-4ABA-9F06-041D461E84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6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635B7-4E59-42B8-9F0B-925F1AFC00C6}" type="datetime1">
              <a:rPr lang="ru-RU" smtClean="0"/>
              <a:t>12.05.2022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CD74F-A663-4BDF-A649-239F4F2B0EDA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C934D-F9D9-4751-95F2-34E12C510728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52B90-31A6-4E61-85CC-4AA1A1D5F99F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16F98-2B0C-4140-A70F-01D621CCA210}" type="datetime1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F11F7-79E8-4FF1-8F31-24C17EA16401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C7CE7-695E-4C88-9AF5-15EA3D77AB24}" type="datetime1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3A5D6-80A7-4D1E-BD42-8CC8DFCC2535}" type="datetime1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607F9-F4C5-40C8-8DA0-908C62E4CD50}" type="datetime1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10FC9-40E6-4963-9D63-495834BA855E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E543B-FEE5-4F8B-8015-88448D9B913A}" type="datetime1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7DB913-F9B7-4933-A8D4-A59E837CDE93}" type="datetime1">
              <a:rPr lang="ru-RU" smtClean="0"/>
              <a:t>12.05.2022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.chivilev@minobr74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du@cheladmin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2656"/>
            <a:ext cx="7776864" cy="13681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Вопрос 1. </a:t>
            </a:r>
            <a:r>
              <a:rPr lang="ru-RU" sz="1900" dirty="0" smtClean="0"/>
              <a:t>Сведения о несовершеннолетних детях, находящихся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ru-RU" sz="1900" dirty="0" smtClean="0"/>
              <a:t>на семейной форме обучения, чьи родители (законные представители) обратились в ОО для прохождения промежуточной и (или) государственной итоговой аттестации в 2021/2022 </a:t>
            </a:r>
            <a:r>
              <a:rPr lang="ru-RU" sz="1900" dirty="0" err="1" smtClean="0"/>
              <a:t>уч.г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23205"/>
              </p:ext>
            </p:extLst>
          </p:nvPr>
        </p:nvGraphicFramePr>
        <p:xfrm>
          <a:off x="1240785" y="2652377"/>
          <a:ext cx="7579687" cy="357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36"/>
                <a:gridCol w="1104964"/>
                <a:gridCol w="1178629"/>
                <a:gridCol w="1104964"/>
                <a:gridCol w="1579694"/>
              </a:tblGrid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чел.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Калининский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Курчатовский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Металлургический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Тракторозаводский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Центральный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6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7" y="189696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04.05.2022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652120" y="6305550"/>
            <a:ext cx="3240360" cy="47625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Попова Э.Н., 700-18-07,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edu@cheladmin.ru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1" y="2266299"/>
            <a:ext cx="553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Муниципальные общеобразовательные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0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861384"/>
              </p:ext>
            </p:extLst>
          </p:nvPr>
        </p:nvGraphicFramePr>
        <p:xfrm>
          <a:off x="1187623" y="2492896"/>
          <a:ext cx="7632006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  <a:gridCol w="1224136"/>
                <a:gridCol w="1080120"/>
                <a:gridCol w="1152128"/>
                <a:gridCol w="14393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Всего, чел.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ЧОУ «СОШ «Перспектива»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АНО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СОШ «Пеликан»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ЧОУ «ООШ Максимовой «Улыбка»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ЧОУ «СОШ «Эстет-Центр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ЧОУ «Челябинская православная гимназия»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ЧОУ «ШИ № 15 ОАО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РЖД»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92003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17554" y="1965265"/>
            <a:ext cx="5582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Частные образовательные организации г. Челябинска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36139" y="161950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04.05.2022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effectLst/>
              </a:rPr>
              <a:t>Вопрос 2. </a:t>
            </a:r>
            <a:r>
              <a:rPr lang="ru-RU" sz="2200" dirty="0" smtClean="0">
                <a:effectLst/>
              </a:rPr>
              <a:t>Информация на сайте Комитета (информирование родителей)</a:t>
            </a:r>
            <a:endParaRPr lang="ru-RU" sz="2200" dirty="0">
              <a:effectLst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1" t="14254" r="14064" b="6250"/>
          <a:stretch/>
        </p:blipFill>
        <p:spPr bwMode="auto">
          <a:xfrm>
            <a:off x="1113034" y="1196752"/>
            <a:ext cx="792346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3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44816" cy="2016224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effectLst/>
              </a:rPr>
              <a:t>Вопрос 3.  </a:t>
            </a:r>
            <a:r>
              <a:rPr lang="ru-RU" sz="2000" dirty="0" smtClean="0">
                <a:effectLst/>
              </a:rPr>
              <a:t>Плановая выездная проверка ОО по обеспечению реализации права граждан, получающих общее образование в форме семейного образования, на прохождение промежуточной и (или) государственной итоговой аттестации</a:t>
            </a: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492896"/>
            <a:ext cx="7498080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Сроки изучения деятельности: </a:t>
            </a:r>
          </a:p>
          <a:p>
            <a:pPr marL="82296" indent="0" algn="just">
              <a:buNone/>
            </a:pPr>
            <a:r>
              <a:rPr lang="ru-RU" sz="2400" b="1" dirty="0" smtClean="0"/>
              <a:t>23.05.2022 – 10.06.2022</a:t>
            </a:r>
          </a:p>
          <a:p>
            <a:pPr algn="just"/>
            <a:r>
              <a:rPr lang="ru-RU" sz="2400" dirty="0" smtClean="0"/>
              <a:t>Объекты изучения деятельности:</a:t>
            </a:r>
          </a:p>
          <a:p>
            <a:pPr marL="82296" indent="0" algn="just">
              <a:buNone/>
            </a:pPr>
            <a:r>
              <a:rPr lang="ru-RU" sz="2400" b="1" dirty="0" smtClean="0"/>
              <a:t>МБОУ «Школа-интернат № 4 г. Челябинска»;</a:t>
            </a:r>
          </a:p>
          <a:p>
            <a:pPr marL="82296" indent="0" algn="just">
              <a:buNone/>
            </a:pPr>
            <a:r>
              <a:rPr lang="ru-RU" sz="2400" b="1" dirty="0" smtClean="0"/>
              <a:t>МАОУ «Гимназия № 23 г. Челябинска»</a:t>
            </a:r>
          </a:p>
          <a:p>
            <a:pPr algn="just"/>
            <a:r>
              <a:rPr lang="ru-RU" sz="2400" dirty="0" smtClean="0"/>
              <a:t>Мероприятия по контролю: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собеседования с руководителями ОО;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изучение документов, необходимых для достижения цели и задач проверки.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72808" cy="1426170"/>
          </a:xfrm>
        </p:spPr>
        <p:txBody>
          <a:bodyPr>
            <a:normAutofit/>
          </a:bodyPr>
          <a:lstStyle/>
          <a:p>
            <a:r>
              <a:rPr lang="ru-RU" sz="2600" dirty="0">
                <a:effectLst/>
              </a:rPr>
              <a:t>Вопрос </a:t>
            </a:r>
            <a:r>
              <a:rPr lang="ru-RU" sz="2600" dirty="0" smtClean="0">
                <a:effectLst/>
              </a:rPr>
              <a:t>4.  </a:t>
            </a:r>
            <a:r>
              <a:rPr lang="ru-RU" sz="2000" dirty="0" smtClean="0">
                <a:effectLst/>
              </a:rPr>
              <a:t>Конкурсный отбор в 2022 году  муниципальных учреждений-образовательных организаций для создания на их базе ИБЦ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2"/>
            <a:ext cx="7560840" cy="388843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Приказ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Челябинской области от 25.03.2022 № 01/572.</a:t>
            </a:r>
          </a:p>
          <a:p>
            <a:r>
              <a:rPr lang="ru-RU" sz="2400" dirty="0" smtClean="0"/>
              <a:t>От г. Челябинска участвуют 5 образовательных организаций.</a:t>
            </a:r>
          </a:p>
          <a:p>
            <a:r>
              <a:rPr lang="ru-RU" sz="2400" dirty="0" smtClean="0"/>
              <a:t>С 17 мая по 19 мая 2022 – конкурсные материалы </a:t>
            </a:r>
            <a:r>
              <a:rPr lang="ru-RU" sz="2400" b="1" dirty="0" smtClean="0"/>
              <a:t>в сканированном в один файл </a:t>
            </a:r>
            <a:r>
              <a:rPr lang="ru-RU" sz="2400" dirty="0" smtClean="0"/>
              <a:t> виде направляются 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 Челябинской области на адрес </a:t>
            </a:r>
            <a:r>
              <a:rPr lang="en-US" sz="2400" dirty="0" smtClean="0">
                <a:hlinkClick r:id="rId2"/>
              </a:rPr>
              <a:t>a.chivilev@minobr74.ru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При отправке указать ФИО и контактный номер ответственного специалиста ОО.</a:t>
            </a:r>
          </a:p>
          <a:p>
            <a:r>
              <a:rPr lang="ru-RU" sz="2400" dirty="0" smtClean="0"/>
              <a:t>В Заявке </a:t>
            </a:r>
            <a:r>
              <a:rPr lang="ru-RU" sz="2400" b="1" dirty="0" smtClean="0"/>
              <a:t>НЕ УКАЗЫВАТЬ </a:t>
            </a:r>
            <a:r>
              <a:rPr lang="ru-RU" sz="2400" dirty="0" smtClean="0"/>
              <a:t>регистрационный номер заявки и дату регистрации (регистрацию осуществляет Организатор).</a:t>
            </a:r>
          </a:p>
          <a:p>
            <a:pPr marL="82296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74056" cy="1282154"/>
          </a:xfrm>
        </p:spPr>
        <p:txBody>
          <a:bodyPr>
            <a:noAutofit/>
          </a:bodyPr>
          <a:lstStyle/>
          <a:p>
            <a:r>
              <a:rPr lang="ru-RU" sz="2600" dirty="0">
                <a:effectLst/>
              </a:rPr>
              <a:t>Вопрос </a:t>
            </a:r>
            <a:r>
              <a:rPr lang="ru-RU" sz="2600" dirty="0" smtClean="0">
                <a:effectLst/>
              </a:rPr>
              <a:t>5</a:t>
            </a:r>
            <a:r>
              <a:rPr lang="ru-RU" sz="2400" dirty="0" smtClean="0">
                <a:effectLst/>
              </a:rPr>
              <a:t>.</a:t>
            </a:r>
            <a:r>
              <a:rPr lang="ru-RU" sz="2800" dirty="0" smtClean="0">
                <a:effectLst/>
              </a:rPr>
              <a:t> </a:t>
            </a:r>
            <a:r>
              <a:rPr lang="ru-RU" sz="2000" dirty="0" smtClean="0">
                <a:effectLst/>
              </a:rPr>
              <a:t>Региональный конкурс «Лучшая социальная реклама о пользе чтения в СМИ» в 2022 году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060848"/>
            <a:ext cx="7458032" cy="41875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Муниципальный этап:</a:t>
            </a:r>
          </a:p>
          <a:p>
            <a:pPr marL="82296" indent="0">
              <a:buNone/>
            </a:pPr>
            <a:r>
              <a:rPr lang="ru-RU" sz="2400" dirty="0" smtClean="0"/>
              <a:t>Прием конкурсных материалов и заявительных документов – продлён до 18.05.2022 (на адрес </a:t>
            </a:r>
            <a:r>
              <a:rPr lang="en-US" sz="2400" dirty="0" smtClean="0">
                <a:hlinkClick r:id="rId2"/>
              </a:rPr>
              <a:t>edu@cheladmin.ru</a:t>
            </a:r>
            <a:r>
              <a:rPr lang="en-US" sz="2400" dirty="0" smtClean="0"/>
              <a:t> </a:t>
            </a:r>
            <a:r>
              <a:rPr lang="ru-RU" sz="2400" dirty="0" smtClean="0"/>
              <a:t>«для Поповой Э.Н.»)</a:t>
            </a:r>
          </a:p>
          <a:p>
            <a:pPr marL="82296" indent="0"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23-24 мая – направление Комитетом работ победителей муниципального этапа на региональный этап (по 1 работе от каждой номинации, набравших наибольшее количество баллов).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Э.Н., 700-18-07, </a:t>
            </a:r>
            <a:r>
              <a:rPr lang="en-US" smtClean="0"/>
              <a:t>edu@cheladmin.ru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653</TotalTime>
  <Words>385</Words>
  <Application>Microsoft Office PowerPoint</Application>
  <PresentationFormat>Экран (4:3)</PresentationFormat>
  <Paragraphs>112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Презентация PowerPoint</vt:lpstr>
      <vt:lpstr>Презентация PowerPoint</vt:lpstr>
      <vt:lpstr>Вопрос 2. Информация на сайте Комитета (информирование родителей)</vt:lpstr>
      <vt:lpstr>Вопрос 3.  Плановая выездная проверка ОО по обеспечению реализации права граждан, получающих общее образование в форме семейного образования, на прохождение промежуточной и (или) государственной итоговой аттестации</vt:lpstr>
      <vt:lpstr>Вопрос 4.  Конкурсный отбор в 2022 году  муниципальных учреждений-образовательных организаций для создания на их базе ИБЦ</vt:lpstr>
      <vt:lpstr>Вопрос 5. Региональный конкурс «Лучшая социальная реклама о пользе чтения в СМИ» в 2022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Элечка</dc:creator>
  <cp:lastModifiedBy>Пользователь Windows</cp:lastModifiedBy>
  <cp:revision>20</cp:revision>
  <dcterms:created xsi:type="dcterms:W3CDTF">2022-05-12T15:49:24Z</dcterms:created>
  <dcterms:modified xsi:type="dcterms:W3CDTF">2022-05-13T02:43:29Z</dcterms:modified>
</cp:coreProperties>
</file>